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2"/>
  </p:normalViewPr>
  <p:slideViewPr>
    <p:cSldViewPr snapToGrid="0">
      <p:cViewPr varScale="1">
        <p:scale>
          <a:sx n="104" d="100"/>
          <a:sy n="104" d="100"/>
        </p:scale>
        <p:origin x="232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57EB2-DEC9-9D4E-BDDA-9602E8716421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02662-7638-7146-857F-B3E87428CB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353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402662-7638-7146-857F-B3E87428CBB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36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44D4BE-E624-EFBA-6F70-7DDB6EE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BDCFE0-D541-713C-AC61-A7688B38C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FF62DC-5F4B-25CF-A826-9F186A71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AF14F1-6775-7297-588F-B79AEAAE7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AA4071-9C71-5BD3-EF6B-34441C77E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49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32CB4F-273C-E528-7F49-6CCABB9D4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9D549B-F5F0-3A7D-4B7B-727A0CFC9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FE75C-2250-6A8C-6C55-619B768A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D637B3-4C93-25F5-9E96-BA286C12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9968D8-BA8A-53BA-A40A-9CA108E90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10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1080879-F45D-D9C9-C51F-8AA700D1A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2393AD-D0DE-D3ED-23E2-B72EB602B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CA1756-F8B0-E2BF-3AB2-F32A69DBE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C8F99C-B741-BC5C-8684-58B2F000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B04373-209A-6BEA-9EDF-72FD1594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04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5F866-F7C8-1293-4BAF-28FFA212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CA4DE4-ED1F-1A91-DE61-218454B00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286579-F1F0-91A1-6C3E-88E1DA62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80B138-BE96-047B-EF3D-953AD64E3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5E90E1-221A-78AA-DD29-BD0E8184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18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F2CDC0-3A67-7961-6B9D-8E71939B2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B245D6-C7A1-D9C0-7AA2-3EC0AEDB4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262382-230E-3713-2854-848D8036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D1728B-0B86-2EAD-C11D-422CEEBF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35F225-4311-F515-B618-4C25043B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74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8270D-57E5-EEE0-3E93-AFD7B372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C805E9-17C4-9870-EB37-0C0C210EF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ECB8CA-587B-AE1C-E651-992D83EAC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8EE072-455D-7B46-6B83-5FC4EB225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FAEAA0-D696-3302-88FF-1A53836E1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621A25-72C5-552D-CD72-B3457ABE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5FDE4-AE24-1175-FD4D-01C1B0B0F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E7E923-5555-A613-E042-7352D964B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A6B480-78F7-B773-BBDA-5E549F32A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235E4C-D8BF-FEBA-B63F-113E0C843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AD8783-803E-72EB-AB76-B0E9119F9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A3E8541-0E36-4797-356C-19FBB4E0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1A84EB8-8575-7E3C-6A63-09D08806E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9197CF-45DE-B2BD-9FC4-814CF4C2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65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8EAF79-D406-8674-F9B7-DEB134FA1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474E3C-7A84-0183-6DB3-39B59C55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AFE27A-C978-B117-C4E5-8A49FC4D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5C7A42-952D-1EA1-1D6F-AEE9F37AF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62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C207B47-CF14-A6C4-9444-955B40321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1DF72D-DD5A-7519-FBB6-F3C9B91A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FCDC9E-A999-2F4D-0319-542104F2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7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E750A1-CC88-CC2D-3FF1-64C01919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C65BC7-AF8E-C6AB-1680-F5B3ECE2C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E3F822-775E-D8D0-47EC-F0BB88131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AC8CCC-C9D8-5419-B9B7-CBAA545D8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0A4E27-607F-334D-BB6F-8497B1B1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096EA5-9C29-6B63-0B9D-78E1EDC4B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63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E09059-C3FE-0CDD-531C-3616B9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86F58E-E35B-75A2-3487-14ADAC61F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C5D2EE-DC54-0327-F478-754F8B3F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EB598F-91CC-AE9A-3EA1-463E5224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0D0C45-07AB-7651-E2E7-672C2DD0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800590-19CE-DD26-98CC-CBC4145C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64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66C7F6-3B6E-5ED8-1E84-06E910CB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93525B-D6FA-A0C7-9D9F-F275E4A18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BC698C-93A5-4ADA-8816-C1AB03F83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9B1D4F-2EE1-EDCE-C9EC-58540ED4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67A0BC-FE16-BA8B-F546-33096B4BF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52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290069-7860-53B1-D8E0-8C7D0F549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38" y="271849"/>
            <a:ext cx="11862486" cy="3238114"/>
          </a:xfrm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 anchorCtr="0"/>
          <a:lstStyle/>
          <a:p>
            <a:r>
              <a:rPr kumimoji="1" lang="ja-JP" altLang="en-US" sz="5400">
                <a:latin typeface="HGMaruGothicMPRO" panose="020F0600000000000000" pitchFamily="34" charset="-128"/>
                <a:ea typeface="HGMaruGothicMPRO" panose="020F0600000000000000" pitchFamily="34" charset="-128"/>
              </a:rPr>
              <a:t>日本在宅看護学会第</a:t>
            </a:r>
            <a:r>
              <a:rPr kumimoji="1" lang="en-US" altLang="ja-JP" sz="54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14</a:t>
            </a:r>
            <a:r>
              <a:rPr kumimoji="1" lang="ja-JP" altLang="en-US" sz="5400">
                <a:latin typeface="HGMaruGothicMPRO" panose="020F0600000000000000" pitchFamily="34" charset="-128"/>
                <a:ea typeface="HGMaruGothicMPRO" panose="020F0600000000000000" pitchFamily="34" charset="-128"/>
              </a:rPr>
              <a:t>回学術集会</a:t>
            </a:r>
            <a:br>
              <a:rPr kumimoji="1" lang="en-US" altLang="ja-JP" sz="54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</a:br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COI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開示</a:t>
            </a:r>
            <a:b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</a:br>
            <a:b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</a:b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発表者名：</a:t>
            </a:r>
            <a:r>
              <a:rPr kumimoji="1" lang="en-US" altLang="ja-JP" sz="2800" dirty="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 </a:t>
            </a:r>
            <a:r>
              <a:rPr kumimoji="1" lang="en-US" altLang="ja-JP" sz="2800" dirty="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endParaRPr kumimoji="1" lang="ja-JP" altLang="en-US">
              <a:solidFill>
                <a:srgbClr val="FF0000"/>
              </a:solidFill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1E5454-C691-21AA-EAD7-0E01AD222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837" y="4071595"/>
            <a:ext cx="10948087" cy="1655762"/>
          </a:xfrm>
        </p:spPr>
        <p:txBody>
          <a:bodyPr anchor="ctr" anchorCtr="0">
            <a:normAutofit/>
          </a:bodyPr>
          <a:lstStyle/>
          <a:p>
            <a:r>
              <a:rPr kumimoji="1" lang="ja-JP" altLang="en-US" sz="3600">
                <a:latin typeface="HGMaruGothicMPRO" panose="020F0600000000000000" pitchFamily="34" charset="-128"/>
                <a:ea typeface="HGMaruGothicMPRO" panose="020F0600000000000000" pitchFamily="34" charset="-128"/>
              </a:rPr>
              <a:t>演題発表に関連し、開示すべき</a:t>
            </a:r>
            <a:r>
              <a:rPr kumimoji="1" lang="en-US" altLang="ja-JP" sz="36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COI</a:t>
            </a:r>
            <a:r>
              <a:rPr kumimoji="1" lang="ja-JP" altLang="en-US" sz="3600">
                <a:latin typeface="HGMaruGothicMPRO" panose="020F0600000000000000" pitchFamily="34" charset="-128"/>
                <a:ea typeface="HGMaruGothicMPRO" panose="020F0600000000000000" pitchFamily="34" charset="-128"/>
              </a:rPr>
              <a:t>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86902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33</Words>
  <Application>Microsoft Macintosh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HGMaruGothicMPRO</vt:lpstr>
      <vt:lpstr>游ゴシック</vt:lpstr>
      <vt:lpstr>游ゴシック Light</vt:lpstr>
      <vt:lpstr>Arial</vt:lpstr>
      <vt:lpstr>Office テーマ</vt:lpstr>
      <vt:lpstr>日本在宅看護学会第14回学術集会 COI開示  発表者名：◯◯ ◯◯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日本在宅看護学会第14回学術集会 COI開示  発表者名：◯◯ ◯◯</dc:title>
  <dc:creator>雄太 増田</dc:creator>
  <cp:lastModifiedBy>雄太 増田</cp:lastModifiedBy>
  <cp:revision>1</cp:revision>
  <dcterms:created xsi:type="dcterms:W3CDTF">2024-09-16T03:15:05Z</dcterms:created>
  <dcterms:modified xsi:type="dcterms:W3CDTF">2024-09-16T04:24:53Z</dcterms:modified>
</cp:coreProperties>
</file>